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90" r:id="rId8"/>
    <p:sldId id="292" r:id="rId9"/>
    <p:sldId id="289" r:id="rId10"/>
    <p:sldId id="294" r:id="rId11"/>
    <p:sldId id="293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524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181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043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3374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4321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8144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490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47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497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396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156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92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481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837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87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27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785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D74F5A-A971-41D4-8ABB-614EE783B053}" type="datetimeFigureOut">
              <a:rPr lang="es-CL" smtClean="0"/>
              <a:t>08-08-2021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445DDB-63A4-4484-A8D4-2D5A7CB8344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4380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3C8EE-A0E4-4AC2-A6B5-5161A842D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Proyecto </a:t>
            </a:r>
            <a:endParaRPr lang="es-CL" sz="9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800250-42EA-4C9C-9493-416C961938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TANIA TORRES REYES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154436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4119C3-AAF2-4AF1-ADB3-E103EAB3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48" y="1041448"/>
            <a:ext cx="2632808" cy="560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0FD551A-4F9D-454C-8663-9F19FEC6E331}"/>
              </a:ext>
            </a:extLst>
          </p:cNvPr>
          <p:cNvSpPr txBox="1">
            <a:spLocks/>
          </p:cNvSpPr>
          <p:nvPr/>
        </p:nvSpPr>
        <p:spPr>
          <a:xfrm>
            <a:off x="0" y="-266701"/>
            <a:ext cx="3333750" cy="15525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LOGIN</a:t>
            </a:r>
            <a:endParaRPr lang="es-CL" sz="5400" u="sng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6CF1B4D-B193-4235-BF7F-C522366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993822"/>
            <a:ext cx="2590800" cy="560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F03D37B-99FF-447E-939D-AD0B89430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99" y="1079548"/>
            <a:ext cx="2638425" cy="552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7F26268-9662-4953-8E16-096BDC7C10ED}"/>
              </a:ext>
            </a:extLst>
          </p:cNvPr>
          <p:cNvSpPr/>
          <p:nvPr/>
        </p:nvSpPr>
        <p:spPr>
          <a:xfrm>
            <a:off x="2333625" y="5476875"/>
            <a:ext cx="1123950" cy="54292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82B12C1-D44C-42DB-ACA6-07881E7A108C}"/>
              </a:ext>
            </a:extLst>
          </p:cNvPr>
          <p:cNvSpPr/>
          <p:nvPr/>
        </p:nvSpPr>
        <p:spPr>
          <a:xfrm>
            <a:off x="5328261" y="5545089"/>
            <a:ext cx="1123950" cy="54292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2A95BF5-976B-4989-9305-6BBB14928A2C}"/>
              </a:ext>
            </a:extLst>
          </p:cNvPr>
          <p:cNvSpPr/>
          <p:nvPr/>
        </p:nvSpPr>
        <p:spPr>
          <a:xfrm>
            <a:off x="4429125" y="993821"/>
            <a:ext cx="2808899" cy="5648327"/>
          </a:xfrm>
          <a:prstGeom prst="round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63CB216-086D-4997-861E-CD6B8BC7EB40}"/>
              </a:ext>
            </a:extLst>
          </p:cNvPr>
          <p:cNvSpPr/>
          <p:nvPr/>
        </p:nvSpPr>
        <p:spPr>
          <a:xfrm>
            <a:off x="7409474" y="993821"/>
            <a:ext cx="2808899" cy="5648327"/>
          </a:xfrm>
          <a:prstGeom prst="round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0100ABF-9AA8-4BD0-946A-842B47F401B3}"/>
              </a:ext>
            </a:extLst>
          </p:cNvPr>
          <p:cNvSpPr/>
          <p:nvPr/>
        </p:nvSpPr>
        <p:spPr>
          <a:xfrm>
            <a:off x="1491150" y="993821"/>
            <a:ext cx="2808899" cy="5648327"/>
          </a:xfrm>
          <a:prstGeom prst="round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691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2FECC7-5065-41DC-B1CA-C6C540D1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971550"/>
            <a:ext cx="2647950" cy="553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40996B4-022F-4A42-84AD-8A6D6A722C1F}"/>
              </a:ext>
            </a:extLst>
          </p:cNvPr>
          <p:cNvSpPr txBox="1">
            <a:spLocks/>
          </p:cNvSpPr>
          <p:nvPr/>
        </p:nvSpPr>
        <p:spPr>
          <a:xfrm>
            <a:off x="442911" y="-252414"/>
            <a:ext cx="9986963" cy="12239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u="sng" dirty="0"/>
              <a:t>MENU PRINCIPAL y detalle producto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95F8C1-C991-4C1D-803A-1EDA1C03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981075"/>
            <a:ext cx="2590800" cy="556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32B50E3-BE1F-45A3-BEEB-24AECDDFF7EA}"/>
              </a:ext>
            </a:extLst>
          </p:cNvPr>
          <p:cNvSpPr/>
          <p:nvPr/>
        </p:nvSpPr>
        <p:spPr>
          <a:xfrm>
            <a:off x="3519487" y="2605087"/>
            <a:ext cx="2276475" cy="1133475"/>
          </a:xfrm>
          <a:prstGeom prst="round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4836B987-8009-44C8-9E8D-1D2EB109C6A3}"/>
              </a:ext>
            </a:extLst>
          </p:cNvPr>
          <p:cNvSpPr/>
          <p:nvPr/>
        </p:nvSpPr>
        <p:spPr>
          <a:xfrm>
            <a:off x="6096000" y="3429000"/>
            <a:ext cx="1014412" cy="7048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6D46328-2F53-48E0-9031-7AC304D2FF83}"/>
              </a:ext>
            </a:extLst>
          </p:cNvPr>
          <p:cNvSpPr/>
          <p:nvPr/>
        </p:nvSpPr>
        <p:spPr>
          <a:xfrm>
            <a:off x="192959" y="1838326"/>
            <a:ext cx="2783604" cy="3200400"/>
          </a:xfrm>
          <a:prstGeom prst="roundRect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83D3041-9188-40EB-8F24-19C55895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57" y="1543257"/>
            <a:ext cx="2783605" cy="3838368"/>
          </a:xfr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L" sz="2800" dirty="0" err="1"/>
              <a:t>RecyclerView</a:t>
            </a:r>
            <a:endParaRPr lang="es-CL" sz="2800" dirty="0"/>
          </a:p>
          <a:p>
            <a:pPr marL="0" indent="0" algn="ctr">
              <a:buNone/>
            </a:pPr>
            <a:r>
              <a:rPr lang="es-CL" sz="2800" dirty="0" err="1"/>
              <a:t>CardView</a:t>
            </a:r>
            <a:endParaRPr lang="es-CL" sz="2800" dirty="0"/>
          </a:p>
          <a:p>
            <a:pPr marL="0" indent="0" algn="ctr">
              <a:buNone/>
            </a:pPr>
            <a:r>
              <a:rPr lang="es-CL" sz="2800" dirty="0" err="1"/>
              <a:t>ImageView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281279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F04568-BFE8-4608-9763-B1E25B092D35}"/>
              </a:ext>
            </a:extLst>
          </p:cNvPr>
          <p:cNvSpPr txBox="1">
            <a:spLocks/>
          </p:cNvSpPr>
          <p:nvPr/>
        </p:nvSpPr>
        <p:spPr>
          <a:xfrm>
            <a:off x="-1" y="-266700"/>
            <a:ext cx="8810626" cy="11334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Layout</a:t>
            </a:r>
            <a:r>
              <a:rPr lang="es-ES" sz="5400" u="sng" dirty="0"/>
              <a:t> PRIMERA PANTALLA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1C0B9F-7BBB-4204-8A31-C6F01447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9" y="1566863"/>
            <a:ext cx="7496046" cy="43291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A41B5-49E0-4C8C-8123-AAC72A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39" y="3731419"/>
            <a:ext cx="3661770" cy="2709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A71B62-3817-4CEB-8F96-6BFD4AF5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341" y="866775"/>
            <a:ext cx="4610767" cy="2686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44FA476-2197-4B79-84EC-CF9804B5015B}"/>
              </a:ext>
            </a:extLst>
          </p:cNvPr>
          <p:cNvSpPr txBox="1"/>
          <p:nvPr/>
        </p:nvSpPr>
        <p:spPr>
          <a:xfrm>
            <a:off x="10865964" y="30596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String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62E088-49C0-4880-A84B-95FC5F10FE63}"/>
              </a:ext>
            </a:extLst>
          </p:cNvPr>
          <p:cNvSpPr txBox="1"/>
          <p:nvPr/>
        </p:nvSpPr>
        <p:spPr>
          <a:xfrm>
            <a:off x="10708869" y="5422552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Colors</a:t>
            </a:r>
            <a:endParaRPr lang="es-ES" dirty="0"/>
          </a:p>
          <a:p>
            <a:r>
              <a:rPr lang="es-ES" dirty="0" err="1"/>
              <a:t>themes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5920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9503A43-0B82-4B98-AF9F-3D314136748A}"/>
              </a:ext>
            </a:extLst>
          </p:cNvPr>
          <p:cNvSpPr txBox="1">
            <a:spLocks/>
          </p:cNvSpPr>
          <p:nvPr/>
        </p:nvSpPr>
        <p:spPr>
          <a:xfrm>
            <a:off x="-1" y="-266700"/>
            <a:ext cx="8810626" cy="11334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Layout</a:t>
            </a:r>
            <a:r>
              <a:rPr lang="es-ES" sz="5400" u="sng" dirty="0"/>
              <a:t> LOGIN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D2E023-5105-4E97-BF62-DAF5946B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15" y="1876425"/>
            <a:ext cx="8107913" cy="4619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6C599D-B0E9-4800-BBAC-677F3975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984" y="1327348"/>
            <a:ext cx="4577421" cy="22921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150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85C8E57-7FA7-422B-B574-4AB1AA5567F9}"/>
              </a:ext>
            </a:extLst>
          </p:cNvPr>
          <p:cNvSpPr txBox="1">
            <a:spLocks/>
          </p:cNvSpPr>
          <p:nvPr/>
        </p:nvSpPr>
        <p:spPr>
          <a:xfrm>
            <a:off x="-1" y="-266700"/>
            <a:ext cx="8810626" cy="11334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Layout</a:t>
            </a:r>
            <a:r>
              <a:rPr lang="es-ES" sz="5400" u="sng" dirty="0"/>
              <a:t>  MENU PRINCIPAL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CF6481-E350-41A4-A89D-A8F6E135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38" y="942974"/>
            <a:ext cx="9400243" cy="5514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6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F2A6CEC-D7B4-4DE7-BEB1-78C6C3712FE1}"/>
              </a:ext>
            </a:extLst>
          </p:cNvPr>
          <p:cNvSpPr txBox="1">
            <a:spLocks/>
          </p:cNvSpPr>
          <p:nvPr/>
        </p:nvSpPr>
        <p:spPr>
          <a:xfrm>
            <a:off x="-2" y="-266700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Layout</a:t>
            </a:r>
            <a:r>
              <a:rPr lang="es-ES" sz="5400" u="sng" dirty="0"/>
              <a:t>  PRODUCTO DETALLE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AE5E77-647B-4B52-95EF-0E90B94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73" y="1095375"/>
            <a:ext cx="9060000" cy="533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77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A969D5-18A5-471A-8BE2-EA136FC1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3" y="1181100"/>
            <a:ext cx="9308452" cy="53765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4DD5A37-CD1D-4D60-9458-C0CA41264CCD}"/>
              </a:ext>
            </a:extLst>
          </p:cNvPr>
          <p:cNvSpPr txBox="1">
            <a:spLocks/>
          </p:cNvSpPr>
          <p:nvPr/>
        </p:nvSpPr>
        <p:spPr>
          <a:xfrm>
            <a:off x="-2" y="-266700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Layout</a:t>
            </a:r>
            <a:r>
              <a:rPr lang="es-ES" sz="5400" u="sng" dirty="0"/>
              <a:t>  </a:t>
            </a:r>
            <a:r>
              <a:rPr lang="es-ES" sz="5400" u="sng" dirty="0" err="1"/>
              <a:t>cardView</a:t>
            </a:r>
            <a:endParaRPr lang="es-ES" sz="5400" u="sng" dirty="0"/>
          </a:p>
        </p:txBody>
      </p:sp>
    </p:spTree>
    <p:extLst>
      <p:ext uri="{BB962C8B-B14F-4D97-AF65-F5344CB8AC3E}">
        <p14:creationId xmlns:p14="http://schemas.microsoft.com/office/powerpoint/2010/main" val="360313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07B69D-6CB4-4E95-B5E0-A7FC47EC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" y="1871662"/>
            <a:ext cx="3913451" cy="40243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4B8E1E-BF2B-4970-9285-9F98ECF8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457200"/>
            <a:ext cx="5295900" cy="2571750"/>
          </a:xfrm>
          <a:prstGeom prst="snip2DiagRect">
            <a:avLst>
              <a:gd name="adj1" fmla="val 0"/>
              <a:gd name="adj2" fmla="val 81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9F2CCAD-30C3-4571-8998-275795FFED1C}"/>
              </a:ext>
            </a:extLst>
          </p:cNvPr>
          <p:cNvSpPr txBox="1">
            <a:spLocks/>
          </p:cNvSpPr>
          <p:nvPr/>
        </p:nvSpPr>
        <p:spPr>
          <a:xfrm>
            <a:off x="-2" y="-266700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Patrón </a:t>
            </a:r>
            <a:r>
              <a:rPr lang="es-ES" sz="5400" u="sng" dirty="0" err="1"/>
              <a:t>Mvvm</a:t>
            </a:r>
            <a:endParaRPr lang="es-ES" sz="5400" u="sng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42EBA0-1728-4C60-A85C-00DBFF2FE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33" y="3343275"/>
            <a:ext cx="6647447" cy="3238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15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6C6FC9-B1FA-4640-A842-DB0429C2D6C6}"/>
              </a:ext>
            </a:extLst>
          </p:cNvPr>
          <p:cNvSpPr txBox="1">
            <a:spLocks/>
          </p:cNvSpPr>
          <p:nvPr/>
        </p:nvSpPr>
        <p:spPr>
          <a:xfrm>
            <a:off x="476248" y="7588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 err="1"/>
              <a:t>gIT</a:t>
            </a:r>
            <a:endParaRPr lang="es-ES" sz="54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5CADA3-7B64-4F77-A8BB-65A7F43B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20236"/>
          <a:stretch/>
        </p:blipFill>
        <p:spPr>
          <a:xfrm>
            <a:off x="281685" y="1198469"/>
            <a:ext cx="1500117" cy="141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E2D1F4-E90B-4E67-A625-81B50B53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5" y="3549759"/>
            <a:ext cx="3248027" cy="30928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1586ED-902F-47B7-8001-70CBBD5A6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6" y="502758"/>
            <a:ext cx="4281487" cy="2757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FB063C-EEF6-4409-B432-E983A8AA2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404" y="3597675"/>
            <a:ext cx="5959005" cy="28084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0B9E15-4628-4750-B1DD-FDE0DDDD1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285" b="4972"/>
          <a:stretch/>
        </p:blipFill>
        <p:spPr>
          <a:xfrm>
            <a:off x="7176386" y="720974"/>
            <a:ext cx="4358389" cy="2275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67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E0FBDF-8F61-422D-B20B-85E37CCB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42" y="3442605"/>
            <a:ext cx="3351601" cy="27605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1603C0-CA20-44B4-B13D-2D4339BF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19" y="300038"/>
            <a:ext cx="4214312" cy="34813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4AD119-FF6A-4EE9-B067-C51F2445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619" y="1722834"/>
            <a:ext cx="3351600" cy="3562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6EA7AC-9190-4758-AA76-EE194C500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219" y="4367212"/>
            <a:ext cx="4572540" cy="183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47D242FD-BEC5-4F8E-8994-D13B03EC02FC}"/>
              </a:ext>
            </a:extLst>
          </p:cNvPr>
          <p:cNvSpPr txBox="1">
            <a:spLocks/>
          </p:cNvSpPr>
          <p:nvPr/>
        </p:nvSpPr>
        <p:spPr>
          <a:xfrm>
            <a:off x="0" y="125016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Empaquetamiento APK</a:t>
            </a:r>
          </a:p>
        </p:txBody>
      </p:sp>
    </p:spTree>
    <p:extLst>
      <p:ext uri="{BB962C8B-B14F-4D97-AF65-F5344CB8AC3E}">
        <p14:creationId xmlns:p14="http://schemas.microsoft.com/office/powerpoint/2010/main" val="102071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89776-D0D8-439E-B9CC-BB3E74E8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359835"/>
            <a:ext cx="9696449" cy="1030816"/>
          </a:xfrm>
        </p:spPr>
        <p:txBody>
          <a:bodyPr>
            <a:normAutofit/>
          </a:bodyPr>
          <a:lstStyle/>
          <a:p>
            <a:r>
              <a:rPr lang="es-ES" sz="4400" u="sng" dirty="0"/>
              <a:t>OBJETIVOS GENERALES</a:t>
            </a:r>
            <a:endParaRPr lang="es-CL" sz="4400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5340C2-7F9F-4FA8-8AC7-60711E53A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236664"/>
            <a:ext cx="9972674" cy="2784475"/>
          </a:xfrm>
        </p:spPr>
        <p:txBody>
          <a:bodyPr>
            <a:normAutofit/>
          </a:bodyPr>
          <a:lstStyle/>
          <a:p>
            <a:r>
              <a:rPr lang="es-ES" sz="3600" dirty="0"/>
              <a:t>Desarrollar una aplicación móvil que pueda comparar precios de diferentes fuentes de un producto seleccionado. </a:t>
            </a:r>
            <a:endParaRPr lang="es-CL" sz="3600" dirty="0"/>
          </a:p>
        </p:txBody>
      </p:sp>
      <p:pic>
        <p:nvPicPr>
          <p:cNvPr id="3076" name="Picture 4" descr="Como Crear un Boton de Compartir en Android?)">
            <a:extLst>
              <a:ext uri="{FF2B5EF4-FFF2-40B4-BE49-F238E27FC236}">
                <a16:creationId xmlns:a16="http://schemas.microsoft.com/office/drawing/2014/main" id="{214FB5F9-1286-428F-9EA5-367E777FA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72" y="3429000"/>
            <a:ext cx="4568240" cy="257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1711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54FD8E6-9AEA-41DB-B8CB-46841D8CE448}"/>
              </a:ext>
            </a:extLst>
          </p:cNvPr>
          <p:cNvSpPr txBox="1">
            <a:spLocks/>
          </p:cNvSpPr>
          <p:nvPr/>
        </p:nvSpPr>
        <p:spPr>
          <a:xfrm>
            <a:off x="247649" y="0"/>
            <a:ext cx="11944351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test unitarios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B1ED94-6571-4C28-8561-75346BFC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524"/>
            <a:ext cx="5407444" cy="2952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Call view methods when testing by Espresso and Kotlin in Android | by  Alireza A. Ahmadi | AndroidPub | Medium">
            <a:extLst>
              <a:ext uri="{FF2B5EF4-FFF2-40B4-BE49-F238E27FC236}">
                <a16:creationId xmlns:a16="http://schemas.microsoft.com/office/drawing/2014/main" id="{BC58369A-E94B-4CCE-A7FC-CCFCDD5F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6" y="1914524"/>
            <a:ext cx="5202171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54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05BCF7-EC63-4DAE-A7BD-FC6E18D2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8" y="452437"/>
            <a:ext cx="5205413" cy="36295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A2542B-0856-402A-AB1C-BBA3EE83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4324350"/>
            <a:ext cx="10599004" cy="22050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6019E3-D09C-4ED7-B590-F135D8CE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2193230"/>
            <a:ext cx="6443052" cy="17882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B2EC2CE-891F-43BE-B61E-2EBB802C3E99}"/>
              </a:ext>
            </a:extLst>
          </p:cNvPr>
          <p:cNvSpPr txBox="1">
            <a:spLocks/>
          </p:cNvSpPr>
          <p:nvPr/>
        </p:nvSpPr>
        <p:spPr>
          <a:xfrm>
            <a:off x="6181725" y="0"/>
            <a:ext cx="6010275" cy="1447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7200" u="sng" dirty="0"/>
              <a:t>MOCKITO</a:t>
            </a:r>
          </a:p>
        </p:txBody>
      </p:sp>
    </p:spTree>
    <p:extLst>
      <p:ext uri="{BB962C8B-B14F-4D97-AF65-F5344CB8AC3E}">
        <p14:creationId xmlns:p14="http://schemas.microsoft.com/office/powerpoint/2010/main" val="27884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9AED39-3C44-4CC9-B9AD-99DFC5A0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7" y="219981"/>
            <a:ext cx="7652900" cy="3524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82F218-A848-4801-A4E2-E7EF909D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8" y="3257550"/>
            <a:ext cx="8081976" cy="3067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52BCFA7-1FB0-4E4B-BA87-F1876B75F918}"/>
              </a:ext>
            </a:extLst>
          </p:cNvPr>
          <p:cNvSpPr txBox="1">
            <a:spLocks/>
          </p:cNvSpPr>
          <p:nvPr/>
        </p:nvSpPr>
        <p:spPr>
          <a:xfrm>
            <a:off x="8572500" y="0"/>
            <a:ext cx="3619500" cy="15049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espresso</a:t>
            </a:r>
          </a:p>
        </p:txBody>
      </p:sp>
    </p:spTree>
    <p:extLst>
      <p:ext uri="{BB962C8B-B14F-4D97-AF65-F5344CB8AC3E}">
        <p14:creationId xmlns:p14="http://schemas.microsoft.com/office/powerpoint/2010/main" val="6314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2824EBF-A107-4CAE-B8E6-3D2265218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925" y="1914524"/>
            <a:ext cx="2686049" cy="2600325"/>
          </a:xfrm>
        </p:spPr>
        <p:txBody>
          <a:bodyPr>
            <a:noAutofit/>
          </a:bodyPr>
          <a:lstStyle/>
          <a:p>
            <a:r>
              <a:rPr lang="es-ES" sz="12400" u="sng" dirty="0"/>
              <a:t>FIN</a:t>
            </a:r>
            <a:endParaRPr lang="es-CL" sz="12400" u="sng" dirty="0"/>
          </a:p>
        </p:txBody>
      </p:sp>
    </p:spTree>
    <p:extLst>
      <p:ext uri="{BB962C8B-B14F-4D97-AF65-F5344CB8AC3E}">
        <p14:creationId xmlns:p14="http://schemas.microsoft.com/office/powerpoint/2010/main" val="69850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72B2E-D14F-4740-963E-FA8078D2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6" y="180975"/>
            <a:ext cx="10048874" cy="1190625"/>
          </a:xfrm>
        </p:spPr>
        <p:txBody>
          <a:bodyPr/>
          <a:lstStyle/>
          <a:p>
            <a:r>
              <a:rPr lang="es-ES" sz="3600" u="sng" dirty="0"/>
              <a:t>OBJETIVOS específicos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A91E11-0E86-4F45-8E19-7051581C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472698"/>
            <a:ext cx="10131425" cy="3191933"/>
          </a:xfrm>
        </p:spPr>
        <p:txBody>
          <a:bodyPr>
            <a:normAutofit/>
          </a:bodyPr>
          <a:lstStyle/>
          <a:p>
            <a:r>
              <a:rPr lang="es-ES" sz="2800" dirty="0"/>
              <a:t>Entregar al usuario referencia de precios de diferentes fuentes de un producto seleccionado.</a:t>
            </a:r>
          </a:p>
          <a:p>
            <a:r>
              <a:rPr lang="es-ES" sz="2800" dirty="0"/>
              <a:t>Automatizar la extracción  de datos de los precios para entregar al usuario datos actuales del producto seleccionado</a:t>
            </a:r>
          </a:p>
          <a:p>
            <a:r>
              <a:rPr lang="es-ES" sz="2800" dirty="0"/>
              <a:t>Construir alertas inteligentes de productos buscados por el usuario indicando ofertas existentes.</a:t>
            </a:r>
            <a:endParaRPr lang="es-CL" sz="2800" dirty="0"/>
          </a:p>
        </p:txBody>
      </p:sp>
      <p:pic>
        <p:nvPicPr>
          <p:cNvPr id="4" name="Picture 2" descr="Qué es un comparador de precios online y para qué sirve? - Culturación">
            <a:extLst>
              <a:ext uri="{FF2B5EF4-FFF2-40B4-BE49-F238E27FC236}">
                <a16:creationId xmlns:a16="http://schemas.microsoft.com/office/drawing/2014/main" id="{54A2702A-DC43-42C0-919A-EBE3CB33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38" y="4730961"/>
            <a:ext cx="2277537" cy="178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Web scraping | EDteam">
            <a:extLst>
              <a:ext uri="{FF2B5EF4-FFF2-40B4-BE49-F238E27FC236}">
                <a16:creationId xmlns:a16="http://schemas.microsoft.com/office/drawing/2014/main" id="{EAABFF35-FF18-4842-A480-C9D7220C4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7061" r="12667" b="9606"/>
          <a:stretch/>
        </p:blipFill>
        <p:spPr bwMode="auto">
          <a:xfrm>
            <a:off x="7194235" y="4765729"/>
            <a:ext cx="2477561" cy="1634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Cómo leer las notificaciones que has eliminado en tu smartphone Android -  AS.com">
            <a:extLst>
              <a:ext uri="{FF2B5EF4-FFF2-40B4-BE49-F238E27FC236}">
                <a16:creationId xmlns:a16="http://schemas.microsoft.com/office/drawing/2014/main" id="{5BCF3466-99F6-4F18-A72E-32787033A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1" r="19251"/>
          <a:stretch/>
        </p:blipFill>
        <p:spPr bwMode="auto">
          <a:xfrm>
            <a:off x="9865156" y="4786563"/>
            <a:ext cx="1761328" cy="1613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674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uz Verde">
            <a:extLst>
              <a:ext uri="{FF2B5EF4-FFF2-40B4-BE49-F238E27FC236}">
                <a16:creationId xmlns:a16="http://schemas.microsoft.com/office/drawing/2014/main" id="{20345DED-689E-4017-8CBE-C6BDEF47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50" y="1523807"/>
            <a:ext cx="952500" cy="95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Farmacias Ahumada">
            <a:extLst>
              <a:ext uri="{FF2B5EF4-FFF2-40B4-BE49-F238E27FC236}">
                <a16:creationId xmlns:a16="http://schemas.microsoft.com/office/drawing/2014/main" id="{16796D42-C6C4-40D9-9095-439C70D8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569" y="2980737"/>
            <a:ext cx="2335890" cy="485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4D9C47-40DC-4784-ACEF-9A23417C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311" y="1267407"/>
            <a:ext cx="1238250" cy="1181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96B05C-9FF5-4F4B-B5C8-717224DCCA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67"/>
          <a:stretch/>
        </p:blipFill>
        <p:spPr>
          <a:xfrm>
            <a:off x="10731515" y="3801679"/>
            <a:ext cx="638564" cy="979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2" name="Picture 14" descr="upload.wikimedia.org/wikipedia/commons/0/06/Log...">
            <a:extLst>
              <a:ext uri="{FF2B5EF4-FFF2-40B4-BE49-F238E27FC236}">
                <a16:creationId xmlns:a16="http://schemas.microsoft.com/office/drawing/2014/main" id="{70F8F095-3DB4-42FB-9789-E3FC2368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06" y="3828659"/>
            <a:ext cx="1738312" cy="666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6" name="Picture 18" descr="Qué es el web scraping, para qué sirve y como suele utilizarse">
            <a:extLst>
              <a:ext uri="{FF2B5EF4-FFF2-40B4-BE49-F238E27FC236}">
                <a16:creationId xmlns:a16="http://schemas.microsoft.com/office/drawing/2014/main" id="{9AE99F5C-364A-47A3-A739-C1272F4AB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8" r="6102" b="12373"/>
          <a:stretch/>
        </p:blipFill>
        <p:spPr bwMode="auto">
          <a:xfrm>
            <a:off x="491825" y="2334229"/>
            <a:ext cx="5276850" cy="3952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05FC070D-68E5-44E4-8432-B59B4ECAD4C7}"/>
              </a:ext>
            </a:extLst>
          </p:cNvPr>
          <p:cNvSpPr/>
          <p:nvPr/>
        </p:nvSpPr>
        <p:spPr>
          <a:xfrm>
            <a:off x="7715250" y="647700"/>
            <a:ext cx="4038600" cy="4695825"/>
          </a:xfrm>
          <a:prstGeom prst="borderCallout2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4109C2C-8492-4F03-B054-62DC008BDC40}"/>
              </a:ext>
            </a:extLst>
          </p:cNvPr>
          <p:cNvSpPr txBox="1"/>
          <p:nvPr/>
        </p:nvSpPr>
        <p:spPr>
          <a:xfrm>
            <a:off x="438150" y="46303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Extracción de data distintas fuentes </a:t>
            </a:r>
          </a:p>
          <a:p>
            <a:r>
              <a:rPr lang="es-CL" sz="3200" dirty="0"/>
              <a:t>WEB SCRAPING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3565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22C8B-BE38-4D63-AFB3-8B5C317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7" y="295275"/>
            <a:ext cx="2752724" cy="4238625"/>
          </a:xfrm>
        </p:spPr>
        <p:txBody>
          <a:bodyPr>
            <a:normAutofit/>
          </a:bodyPr>
          <a:lstStyle/>
          <a:p>
            <a:r>
              <a:rPr lang="es-ES" sz="4400" u="sng" dirty="0"/>
              <a:t>Diagrama de clases</a:t>
            </a:r>
            <a:endParaRPr lang="es-CL" sz="4400" u="sng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F0117E-A070-4B53-98F7-915C99A37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9" y="377687"/>
            <a:ext cx="9082665" cy="61850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482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F8FE9D2-5572-4195-A410-A03E3243014B}"/>
              </a:ext>
            </a:extLst>
          </p:cNvPr>
          <p:cNvSpPr txBox="1">
            <a:spLocks/>
          </p:cNvSpPr>
          <p:nvPr/>
        </p:nvSpPr>
        <p:spPr>
          <a:xfrm>
            <a:off x="74328" y="700203"/>
            <a:ext cx="3076574" cy="20478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Diagrama Casos de Usos</a:t>
            </a:r>
            <a:endParaRPr lang="es-CL" sz="5400" u="sng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7A893F-6030-48A1-A2EF-23BB71A7E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/>
          <a:stretch/>
        </p:blipFill>
        <p:spPr>
          <a:xfrm>
            <a:off x="3648074" y="591313"/>
            <a:ext cx="8168884" cy="58277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2716D52-6912-4F47-AF70-D1B65F764877}"/>
              </a:ext>
            </a:extLst>
          </p:cNvPr>
          <p:cNvSpPr/>
          <p:nvPr/>
        </p:nvSpPr>
        <p:spPr>
          <a:xfrm>
            <a:off x="3743325" y="1790700"/>
            <a:ext cx="476250" cy="1466850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6EAE17E-F92E-446F-B6B2-C6F2F304716B}"/>
              </a:ext>
            </a:extLst>
          </p:cNvPr>
          <p:cNvSpPr/>
          <p:nvPr/>
        </p:nvSpPr>
        <p:spPr>
          <a:xfrm>
            <a:off x="3743325" y="1790700"/>
            <a:ext cx="476250" cy="3333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04CA35-E335-4138-BA97-8EA5D74671A1}"/>
              </a:ext>
            </a:extLst>
          </p:cNvPr>
          <p:cNvSpPr/>
          <p:nvPr/>
        </p:nvSpPr>
        <p:spPr>
          <a:xfrm>
            <a:off x="3743325" y="2971800"/>
            <a:ext cx="476250" cy="2857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EA73C2E-1021-4120-9B0D-B442A35D2398}"/>
              </a:ext>
            </a:extLst>
          </p:cNvPr>
          <p:cNvSpPr/>
          <p:nvPr/>
        </p:nvSpPr>
        <p:spPr>
          <a:xfrm>
            <a:off x="5067300" y="2238375"/>
            <a:ext cx="1514475" cy="624003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884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F8FE9D2-5572-4195-A410-A03E3243014B}"/>
              </a:ext>
            </a:extLst>
          </p:cNvPr>
          <p:cNvSpPr txBox="1">
            <a:spLocks/>
          </p:cNvSpPr>
          <p:nvPr/>
        </p:nvSpPr>
        <p:spPr>
          <a:xfrm>
            <a:off x="74328" y="700203"/>
            <a:ext cx="3076574" cy="20478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Diagrama de secuencia</a:t>
            </a:r>
            <a:endParaRPr lang="es-CL" sz="5400" u="sng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21BD244-907F-40F3-B7D7-E22A06D3F5BA}"/>
              </a:ext>
            </a:extLst>
          </p:cNvPr>
          <p:cNvSpPr/>
          <p:nvPr/>
        </p:nvSpPr>
        <p:spPr>
          <a:xfrm>
            <a:off x="5124450" y="962025"/>
            <a:ext cx="971550" cy="9810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2679FE9-CAD2-4D50-B3A5-C76B6DDBE486}"/>
              </a:ext>
            </a:extLst>
          </p:cNvPr>
          <p:cNvSpPr/>
          <p:nvPr/>
        </p:nvSpPr>
        <p:spPr>
          <a:xfrm>
            <a:off x="7600950" y="2343150"/>
            <a:ext cx="942975" cy="895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65E6F82-9491-4A2D-9E51-336CD4FC8295}"/>
              </a:ext>
            </a:extLst>
          </p:cNvPr>
          <p:cNvSpPr/>
          <p:nvPr/>
        </p:nvSpPr>
        <p:spPr>
          <a:xfrm>
            <a:off x="5934075" y="4267200"/>
            <a:ext cx="1295400" cy="8667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6D60E21-C219-4C26-ADDD-48894F6208D0}"/>
              </a:ext>
            </a:extLst>
          </p:cNvPr>
          <p:cNvSpPr/>
          <p:nvPr/>
        </p:nvSpPr>
        <p:spPr>
          <a:xfrm>
            <a:off x="9363075" y="2667000"/>
            <a:ext cx="1090611" cy="790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9EB04-1623-4777-B40D-9FC1ED25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8" b="10074"/>
          <a:stretch/>
        </p:blipFill>
        <p:spPr>
          <a:xfrm>
            <a:off x="3319462" y="700203"/>
            <a:ext cx="8548688" cy="56750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A81D028-2E73-4FEA-93FE-1478C0F5CBBD}"/>
              </a:ext>
            </a:extLst>
          </p:cNvPr>
          <p:cNvSpPr/>
          <p:nvPr/>
        </p:nvSpPr>
        <p:spPr>
          <a:xfrm>
            <a:off x="4400550" y="700203"/>
            <a:ext cx="6745572" cy="71902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566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BAD2FE-8BEA-4E5F-9A4A-395E8622C0DD}"/>
              </a:ext>
            </a:extLst>
          </p:cNvPr>
          <p:cNvSpPr txBox="1">
            <a:spLocks/>
          </p:cNvSpPr>
          <p:nvPr/>
        </p:nvSpPr>
        <p:spPr>
          <a:xfrm>
            <a:off x="651526" y="1076325"/>
            <a:ext cx="11822397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6600" b="1" u="sng" dirty="0"/>
              <a:t>PRESENTACIÓN DE LA APLICACIÓN</a:t>
            </a:r>
            <a:endParaRPr lang="es-CL" sz="6600" b="1" u="sng" dirty="0"/>
          </a:p>
        </p:txBody>
      </p:sp>
      <p:pic>
        <p:nvPicPr>
          <p:cNvPr id="1026" name="Picture 2" descr="Ni Java ni C++, Kotlin pasa a ser el lenguaje preferido por Google para  desarrollar apps en Android">
            <a:extLst>
              <a:ext uri="{FF2B5EF4-FFF2-40B4-BE49-F238E27FC236}">
                <a16:creationId xmlns:a16="http://schemas.microsoft.com/office/drawing/2014/main" id="{6FEA9DDE-9E08-4A04-883B-F142E95A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3038476"/>
            <a:ext cx="5225140" cy="2743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Android Studio 3.0: ya disponible la versión estable con soporte para  Kotlin y las nuevas APIs de Android">
            <a:extLst>
              <a:ext uri="{FF2B5EF4-FFF2-40B4-BE49-F238E27FC236}">
                <a16:creationId xmlns:a16="http://schemas.microsoft.com/office/drawing/2014/main" id="{FABB0C3B-CC5B-4B49-B7E4-B17A1BCB9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r="10564"/>
          <a:stretch/>
        </p:blipFill>
        <p:spPr bwMode="auto">
          <a:xfrm>
            <a:off x="866775" y="3038476"/>
            <a:ext cx="5419725" cy="2743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2FA62B-7BDB-4CF6-B783-7181FCC26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2" y="2228850"/>
            <a:ext cx="2238375" cy="1343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327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E27C634-A76C-44FB-AB04-E7D98B8BB4EE}"/>
              </a:ext>
            </a:extLst>
          </p:cNvPr>
          <p:cNvSpPr txBox="1">
            <a:spLocks/>
          </p:cNvSpPr>
          <p:nvPr/>
        </p:nvSpPr>
        <p:spPr>
          <a:xfrm>
            <a:off x="160052" y="0"/>
            <a:ext cx="5526373" cy="6667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u="sng" dirty="0"/>
              <a:t>LOGIN y registro</a:t>
            </a:r>
            <a:endParaRPr lang="es-CL" sz="5400" u="sng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2DEC33-B448-40DF-8A9B-67B739EE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588" y="402781"/>
            <a:ext cx="2981324" cy="6357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556E36E-E14B-4B78-B8DD-B8B392959E46}"/>
              </a:ext>
            </a:extLst>
          </p:cNvPr>
          <p:cNvSpPr/>
          <p:nvPr/>
        </p:nvSpPr>
        <p:spPr>
          <a:xfrm>
            <a:off x="4391025" y="360344"/>
            <a:ext cx="3333750" cy="6442111"/>
          </a:xfrm>
          <a:prstGeom prst="round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8290D52-82D5-4904-8CDF-9470F775E7B0}"/>
              </a:ext>
            </a:extLst>
          </p:cNvPr>
          <p:cNvSpPr/>
          <p:nvPr/>
        </p:nvSpPr>
        <p:spPr>
          <a:xfrm>
            <a:off x="4933950" y="2390775"/>
            <a:ext cx="1123950" cy="66675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A038406-1FB4-4858-87FE-1A7AA27FE864}"/>
              </a:ext>
            </a:extLst>
          </p:cNvPr>
          <p:cNvSpPr/>
          <p:nvPr/>
        </p:nvSpPr>
        <p:spPr>
          <a:xfrm>
            <a:off x="4800600" y="4951394"/>
            <a:ext cx="2419350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C54DF297-AF94-443F-948D-07900736143A}"/>
              </a:ext>
            </a:extLst>
          </p:cNvPr>
          <p:cNvSpPr/>
          <p:nvPr/>
        </p:nvSpPr>
        <p:spPr>
          <a:xfrm rot="10800000">
            <a:off x="3512850" y="3367868"/>
            <a:ext cx="725927" cy="638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10F4525-DFD8-4BB2-B4A3-865BDC07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58" y="1543257"/>
            <a:ext cx="2747962" cy="1916111"/>
          </a:xfr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L" sz="1900" dirty="0" err="1"/>
              <a:t>Material.tabs.TabLayout</a:t>
            </a:r>
            <a:endParaRPr lang="es-CL" sz="1900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D691914D-9299-492E-B507-7B13103720F0}"/>
              </a:ext>
            </a:extLst>
          </p:cNvPr>
          <p:cNvSpPr txBox="1">
            <a:spLocks/>
          </p:cNvSpPr>
          <p:nvPr/>
        </p:nvSpPr>
        <p:spPr>
          <a:xfrm>
            <a:off x="266853" y="3184132"/>
            <a:ext cx="3333750" cy="11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 err="1"/>
              <a:t>Material.textfield.TextInput</a:t>
            </a:r>
            <a:endParaRPr lang="es-CL" sz="2000" dirty="0"/>
          </a:p>
          <a:p>
            <a:pPr>
              <a:buFontTx/>
              <a:buChar char="-"/>
            </a:pPr>
            <a:r>
              <a:rPr lang="es-CL" sz="2000" dirty="0" err="1"/>
              <a:t>Layout</a:t>
            </a:r>
            <a:endParaRPr lang="es-CL" sz="2000" dirty="0"/>
          </a:p>
          <a:p>
            <a:pPr>
              <a:buFontTx/>
              <a:buChar char="-"/>
            </a:pPr>
            <a:r>
              <a:rPr lang="es-CL" sz="2000" dirty="0" err="1"/>
              <a:t>EditText</a:t>
            </a:r>
            <a:endParaRPr lang="es-CL" sz="2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343E658-5208-4F35-8F20-1BEA292D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197" y="425413"/>
            <a:ext cx="3002402" cy="6442111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22F633-4225-4A5D-B2C1-8CB82E311644}"/>
              </a:ext>
            </a:extLst>
          </p:cNvPr>
          <p:cNvSpPr/>
          <p:nvPr/>
        </p:nvSpPr>
        <p:spPr>
          <a:xfrm>
            <a:off x="8336249" y="368263"/>
            <a:ext cx="3333750" cy="6442111"/>
          </a:xfrm>
          <a:prstGeom prst="round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CDDE35-BAA3-4C43-B4DB-5EE8F25AD03A}"/>
              </a:ext>
            </a:extLst>
          </p:cNvPr>
          <p:cNvSpPr/>
          <p:nvPr/>
        </p:nvSpPr>
        <p:spPr>
          <a:xfrm>
            <a:off x="8830535" y="3589318"/>
            <a:ext cx="2371725" cy="169705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D57CF55-DC96-4917-B776-0B5F5B988DFF}"/>
              </a:ext>
            </a:extLst>
          </p:cNvPr>
          <p:cNvSpPr/>
          <p:nvPr/>
        </p:nvSpPr>
        <p:spPr>
          <a:xfrm>
            <a:off x="9987899" y="2404269"/>
            <a:ext cx="1123950" cy="66675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33B8C4E-7B15-4350-B1E2-53D064D8F806}"/>
              </a:ext>
            </a:extLst>
          </p:cNvPr>
          <p:cNvSpPr/>
          <p:nvPr/>
        </p:nvSpPr>
        <p:spPr>
          <a:xfrm>
            <a:off x="4800601" y="3390898"/>
            <a:ext cx="2419350" cy="14287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E95DD067-8D0F-4E64-BB66-6CF0A21A27ED}"/>
              </a:ext>
            </a:extLst>
          </p:cNvPr>
          <p:cNvSpPr txBox="1">
            <a:spLocks/>
          </p:cNvSpPr>
          <p:nvPr/>
        </p:nvSpPr>
        <p:spPr>
          <a:xfrm>
            <a:off x="313823" y="4335875"/>
            <a:ext cx="2886072" cy="101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 err="1"/>
              <a:t>Button</a:t>
            </a:r>
            <a:endParaRPr lang="es-CL" sz="1900" dirty="0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1373A23E-0165-4130-A86C-240D624E0C66}"/>
              </a:ext>
            </a:extLst>
          </p:cNvPr>
          <p:cNvSpPr/>
          <p:nvPr/>
        </p:nvSpPr>
        <p:spPr>
          <a:xfrm>
            <a:off x="192958" y="1838325"/>
            <a:ext cx="3157028" cy="3722669"/>
          </a:xfrm>
          <a:prstGeom prst="roundRect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2878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4868</TotalTime>
  <Words>140</Words>
  <Application>Microsoft Office PowerPoint</Application>
  <PresentationFormat>Panorámica</PresentationFormat>
  <Paragraphs>40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Proyecto </vt:lpstr>
      <vt:lpstr>OBJETIVOS GENERALES</vt:lpstr>
      <vt:lpstr>OBJETIVOS específicos</vt:lpstr>
      <vt:lpstr>Presentación de PowerPoint</vt:lpstr>
      <vt:lpstr>Diagrama de clases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</dc:title>
  <dc:creator>Tania Torres</dc:creator>
  <cp:lastModifiedBy>Tania Torres</cp:lastModifiedBy>
  <cp:revision>37</cp:revision>
  <dcterms:created xsi:type="dcterms:W3CDTF">2021-06-18T03:24:24Z</dcterms:created>
  <dcterms:modified xsi:type="dcterms:W3CDTF">2021-08-09T00:32:37Z</dcterms:modified>
</cp:coreProperties>
</file>